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300" r:id="rId3"/>
    <p:sldId id="301" r:id="rId4"/>
    <p:sldId id="294" r:id="rId5"/>
    <p:sldId id="302" r:id="rId6"/>
    <p:sldId id="256" r:id="rId7"/>
    <p:sldId id="297" r:id="rId8"/>
    <p:sldId id="299" r:id="rId9"/>
    <p:sldId id="29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  <p:cmAuthor id="1" name="Éles Ágnes" initials="ÉÁ" lastIdx="4" clrIdx="1">
    <p:extLst>
      <p:ext uri="{19B8F6BF-5375-455C-9EA6-DF929625EA0E}">
        <p15:presenceInfo xmlns:p15="http://schemas.microsoft.com/office/powerpoint/2012/main" userId="S-1-5-21-3988875623-33939279-486126990-9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113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2020. 11. 03.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68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4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90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2020. 11. 03.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tfk.szakdoglozatke@kre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fk.szakdolgozatnk@kre.hu" TargetMode="External"/><Relationship Id="rId5" Type="http://schemas.openxmlformats.org/officeDocument/2006/relationships/hyperlink" Target="mailto:tfk.szakdolgozatbp@kre.hu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2228379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az HWEB-re történő szakdolgozat feltöltéséhez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 smtClean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2020. november</a:t>
            </a:r>
            <a:endParaRPr lang="hu-HU" altLang="hu-HU" sz="2800" dirty="0" smtClean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1" y="1465805"/>
            <a:ext cx="732412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Kedves Hallgató!</a:t>
            </a:r>
          </a:p>
          <a:p>
            <a:pPr algn="just">
              <a:spcBef>
                <a:spcPts val="600"/>
              </a:spcBef>
            </a:pPr>
            <a:endParaRPr lang="hu-HU" dirty="0" smtClean="0"/>
          </a:p>
          <a:p>
            <a:pPr algn="just"/>
            <a:r>
              <a:rPr lang="hu-HU" dirty="0" smtClean="0"/>
              <a:t>Kérjük, mielőtt feltöltené szakdolgozatát/záródolgozatát és ahhoz kapcsolódó dokumentumokat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</a:t>
            </a:r>
            <a:r>
              <a:rPr lang="hu-HU" dirty="0" smtClean="0"/>
              <a:t>lvassa el a rövid tájékoztatónkat.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készítse elő a csatolandó dokumentumokat, hogy a pár lépésből álló szakdolgozat és ahhoz kapcsolódó dokumentumok beküldése/feltöltése zökkenőmentesen történjen.</a:t>
            </a:r>
          </a:p>
        </p:txBody>
      </p:sp>
    </p:spTree>
    <p:extLst>
      <p:ext uri="{BB962C8B-B14F-4D97-AF65-F5344CB8AC3E}">
        <p14:creationId xmlns:p14="http://schemas.microsoft.com/office/powerpoint/2010/main" val="37927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szakdolgozat/záródolgozat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 smtClean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„Szakdolgozat” típusba a </a:t>
            </a:r>
            <a:r>
              <a:rPr lang="hu-HU" sz="1600" dirty="0" smtClean="0"/>
              <a:t>szakdolgozatot, záródolgozatot kell felölteni </a:t>
            </a:r>
            <a:r>
              <a:rPr lang="hu-HU" sz="1600" dirty="0" smtClean="0"/>
              <a:t>- </a:t>
            </a:r>
            <a:r>
              <a:rPr lang="hu-HU" sz="1600" dirty="0"/>
              <a:t>az elektronikus fájlnév tartalmazza a szakdolgozat készítőjének nevét, a szakdolgozat címét és a benyújtás évét </a:t>
            </a:r>
            <a:r>
              <a:rPr lang="hu-HU" sz="1600" dirty="0" smtClean="0"/>
              <a:t>(</a:t>
            </a:r>
            <a:r>
              <a:rPr lang="hu-HU" sz="1600" b="1" dirty="0" smtClean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 smtClean="0"/>
              <a:t>max</a:t>
            </a:r>
            <a:r>
              <a:rPr lang="hu-HU" sz="1600" dirty="0"/>
              <a:t>. méret </a:t>
            </a:r>
            <a:r>
              <a:rPr lang="hu-HU" sz="1600" b="1" dirty="0" smtClean="0"/>
              <a:t>5 MB</a:t>
            </a:r>
            <a:r>
              <a:rPr lang="hu-HU" sz="1600" dirty="0" smtClean="0"/>
              <a:t>)</a:t>
            </a:r>
            <a:endParaRPr lang="hu-H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 kivonat1” típusba a szakdolgozatot/</a:t>
            </a:r>
            <a:r>
              <a:rPr lang="hu-HU" sz="1600" b="1" dirty="0" err="1" smtClean="0"/>
              <a:t>záródolgozatot</a:t>
            </a:r>
            <a:r>
              <a:rPr lang="hu-HU" sz="1600" b="1" dirty="0" smtClean="0"/>
              <a:t> kell Word </a:t>
            </a:r>
            <a:r>
              <a:rPr lang="hu-HU" sz="1600" b="1" dirty="0"/>
              <a:t>formátumban </a:t>
            </a:r>
            <a:r>
              <a:rPr lang="hu-HU" sz="1600" b="1" dirty="0" smtClean="0"/>
              <a:t>feltölteni </a:t>
            </a:r>
            <a:r>
              <a:rPr lang="hu-HU" sz="1600" dirty="0" smtClean="0"/>
              <a:t>(</a:t>
            </a:r>
            <a:r>
              <a:rPr lang="hu-HU" sz="1600" b="1" dirty="0" smtClean="0"/>
              <a:t>kizárólag </a:t>
            </a:r>
            <a:r>
              <a:rPr lang="hu-HU" sz="1600" b="1" dirty="0" err="1" smtClean="0"/>
              <a:t>docx</a:t>
            </a:r>
            <a:r>
              <a:rPr lang="hu-HU" sz="1600" b="1" dirty="0" smtClean="0"/>
              <a:t> </a:t>
            </a:r>
            <a:r>
              <a:rPr lang="hu-HU" sz="1600" b="1" dirty="0"/>
              <a:t>fájltípus </a:t>
            </a:r>
            <a:r>
              <a:rPr lang="hu-HU" sz="1600" dirty="0"/>
              <a:t>tölthető fel, </a:t>
            </a:r>
            <a:r>
              <a:rPr lang="hu-HU" sz="1600" dirty="0" err="1" smtClean="0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„Plágium-nyilatkozat” típusba </a:t>
            </a:r>
            <a:r>
              <a:rPr lang="hu-HU" sz="1600" dirty="0" smtClean="0"/>
              <a:t>a szakdolgozat plágium- és nyilvánosságra hozatalára vonatkozó </a:t>
            </a:r>
            <a:r>
              <a:rPr lang="hu-HU" sz="1600" dirty="0"/>
              <a:t>együttes </a:t>
            </a:r>
            <a:r>
              <a:rPr lang="hu-HU" sz="1600" dirty="0" smtClean="0"/>
              <a:t>nyilatkozatként a leadott elektronikus kérelemből generált </a:t>
            </a:r>
            <a:r>
              <a:rPr lang="hu-HU" sz="1600" dirty="0" err="1" smtClean="0"/>
              <a:t>pdf-et</a:t>
            </a:r>
            <a:r>
              <a:rPr lang="hu-HU" sz="1600" dirty="0" smtClean="0"/>
              <a:t> kell 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</a:t>
            </a:r>
            <a:r>
              <a:rPr lang="hu-HU" sz="1600" b="1" dirty="0" smtClean="0"/>
              <a:t>fájltípus </a:t>
            </a:r>
            <a:r>
              <a:rPr lang="hu-HU" sz="1600" dirty="0" smtClean="0"/>
              <a:t>tölthető </a:t>
            </a:r>
            <a:r>
              <a:rPr lang="hu-HU" sz="1600" dirty="0"/>
              <a:t>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 smtClean="0"/>
              <a:t>)</a:t>
            </a:r>
          </a:p>
          <a:p>
            <a:pPr algn="just"/>
            <a:endParaRPr lang="hu-HU" sz="1600" dirty="0" smtClean="0"/>
          </a:p>
          <a:p>
            <a:pPr algn="just">
              <a:spcBef>
                <a:spcPts val="200"/>
              </a:spcBef>
            </a:pPr>
            <a:r>
              <a:rPr lang="hu-HU" sz="1600" b="1" u="sng" dirty="0" smtClean="0"/>
              <a:t>Szükség </a:t>
            </a:r>
            <a:r>
              <a:rPr lang="hu-HU" sz="1600" b="1" u="sng" dirty="0"/>
              <a:t>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 melléklet” típusba  </a:t>
            </a:r>
            <a:r>
              <a:rPr lang="hu-HU" sz="1600" dirty="0" smtClean="0"/>
              <a:t>(ha van) (</a:t>
            </a:r>
            <a:r>
              <a:rPr lang="hu-HU" sz="1600" dirty="0" err="1" smtClean="0"/>
              <a:t>pdf</a:t>
            </a:r>
            <a:r>
              <a:rPr lang="hu-HU" sz="1600" dirty="0" smtClean="0"/>
              <a:t>, </a:t>
            </a:r>
            <a:r>
              <a:rPr lang="hu-HU" sz="1600" dirty="0" err="1" smtClean="0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 smtClean="0"/>
              <a:t>max</a:t>
            </a:r>
            <a:r>
              <a:rPr lang="hu-HU" sz="1600" dirty="0" smtClean="0"/>
              <a:t>. méret </a:t>
            </a:r>
            <a:r>
              <a:rPr lang="hu-HU" sz="1600" b="1" dirty="0" smtClean="0"/>
              <a:t>10 MB</a:t>
            </a:r>
            <a:r>
              <a:rPr lang="hu-HU" sz="1600" dirty="0" smtClean="0"/>
              <a:t>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3947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</a:t>
            </a:r>
            <a:r>
              <a:rPr lang="hu-HU" b="1" dirty="0" err="1" smtClean="0"/>
              <a:t>záródolgozat</a:t>
            </a:r>
            <a:r>
              <a:rPr lang="hu-HU" b="1" dirty="0" smtClean="0"/>
              <a:t>/portfólió leadásának lépései 1.</a:t>
            </a:r>
          </a:p>
        </p:txBody>
      </p:sp>
      <p:sp>
        <p:nvSpPr>
          <p:cNvPr id="6" name="Téglalap 5"/>
          <p:cNvSpPr/>
          <p:nvPr/>
        </p:nvSpPr>
        <p:spPr>
          <a:xfrm>
            <a:off x="899592" y="2204865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b="1" dirty="0" smtClean="0"/>
              <a:t>A NEPTUN-ban az Ügyintézés/Kérvények menüpontban </a:t>
            </a:r>
          </a:p>
          <a:p>
            <a:pPr marL="857250" lvl="1" indent="-400050" algn="just">
              <a:buFont typeface="+mj-lt"/>
              <a:buAutoNum type="arabicPeriod"/>
            </a:pPr>
            <a:r>
              <a:rPr lang="hu-HU" b="1" dirty="0" smtClean="0"/>
              <a:t>A  </a:t>
            </a:r>
            <a:r>
              <a:rPr lang="hu-HU" b="1" dirty="0"/>
              <a:t>„Szakdolgozat Plágium- és Nyilvánossági  Nyilatkozat” </a:t>
            </a:r>
            <a:r>
              <a:rPr lang="hu-HU" dirty="0" smtClean="0"/>
              <a:t>kérelmet keresse ki és a nyilatkozatok bepipálása után adja le kérelmet.</a:t>
            </a:r>
          </a:p>
          <a:p>
            <a:pPr marL="800100" lvl="1" indent="-342900" algn="just">
              <a:buAutoNum type="arabicPeriod"/>
            </a:pPr>
            <a:r>
              <a:rPr lang="hu-HU" b="1" dirty="0" smtClean="0"/>
              <a:t>A kérelem benyújtása után a </a:t>
            </a:r>
            <a:r>
              <a:rPr lang="hu-HU" b="1" dirty="0"/>
              <a:t>L</a:t>
            </a:r>
            <a:r>
              <a:rPr lang="hu-HU" b="1" dirty="0" smtClean="0"/>
              <a:t>eadott kérvények között keresse ki a leadott </a:t>
            </a:r>
            <a:r>
              <a:rPr lang="hu-HU" b="1" dirty="0"/>
              <a:t>„Szakdolgozat Plágium- és Nyilvánossági  Nyilatkozat” </a:t>
            </a:r>
            <a:r>
              <a:rPr lang="hu-HU" b="1" dirty="0" smtClean="0"/>
              <a:t>kérelmet és a sor végi + jel funkció használatával mentse le a saját számítógépére.</a:t>
            </a:r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76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5"/>
          <a:srcRect l="3566" t="15317" r="12894" b="14406"/>
          <a:stretch/>
        </p:blipFill>
        <p:spPr>
          <a:xfrm>
            <a:off x="570270" y="2708920"/>
            <a:ext cx="7416824" cy="352751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szakdolgozat/záródolgozat leadásának lépései 2.</a:t>
            </a:r>
          </a:p>
          <a:p>
            <a:pPr algn="just">
              <a:spcBef>
                <a:spcPts val="600"/>
              </a:spcBef>
            </a:pPr>
            <a:r>
              <a:rPr lang="hu-HU" sz="1400" dirty="0" smtClean="0"/>
              <a:t>A NEPTUN-ban </a:t>
            </a:r>
            <a:r>
              <a:rPr lang="hu-HU" sz="1400" b="1" dirty="0" smtClean="0"/>
              <a:t>a Tanulmányok/Szakdolgozat/</a:t>
            </a:r>
            <a:r>
              <a:rPr lang="hu-HU" sz="1400" b="1" dirty="0" err="1" smtClean="0"/>
              <a:t>Szakdolgozat</a:t>
            </a:r>
            <a:r>
              <a:rPr lang="hu-HU" sz="1400" b="1" dirty="0" smtClean="0"/>
              <a:t> jelentkezés menüponton </a:t>
            </a:r>
            <a:r>
              <a:rPr lang="hu-HU" sz="1400" dirty="0" smtClean="0"/>
              <a:t>az </a:t>
            </a:r>
            <a:r>
              <a:rPr lang="hu-HU" sz="1400" dirty="0"/>
              <a:t>Ön által választott szakdolgozat </a:t>
            </a:r>
            <a:r>
              <a:rPr lang="hu-HU" sz="1400" dirty="0" smtClean="0"/>
              <a:t>téma/cím, </a:t>
            </a:r>
            <a:r>
              <a:rPr lang="hu-HU" sz="1400" dirty="0"/>
              <a:t>illetve szakdolgozat adatok jelennek meg. </a:t>
            </a:r>
            <a:endParaRPr lang="hu-HU" sz="1400" dirty="0" smtClean="0"/>
          </a:p>
          <a:p>
            <a:pPr algn="just"/>
            <a:r>
              <a:rPr lang="hu-HU" sz="1400" b="1" dirty="0" smtClean="0"/>
              <a:t>Kattintson a </a:t>
            </a:r>
            <a:r>
              <a:rPr lang="hu-HU" sz="1400" b="1" dirty="0"/>
              <a:t>„Szakdolgozat feltöltése” </a:t>
            </a:r>
            <a:r>
              <a:rPr lang="hu-HU" sz="1400" b="1" dirty="0" smtClean="0"/>
              <a:t>gombra!</a:t>
            </a:r>
            <a:endParaRPr lang="hu-HU" sz="1400" b="1" dirty="0"/>
          </a:p>
        </p:txBody>
      </p:sp>
      <p:sp>
        <p:nvSpPr>
          <p:cNvPr id="5" name="Téglalap 4"/>
          <p:cNvSpPr/>
          <p:nvPr/>
        </p:nvSpPr>
        <p:spPr>
          <a:xfrm>
            <a:off x="757139" y="3356992"/>
            <a:ext cx="1728192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635897" y="5800305"/>
            <a:ext cx="108011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29308" y="1656859"/>
            <a:ext cx="70567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szakdolgozat/záródolgozat </a:t>
            </a:r>
            <a:r>
              <a:rPr lang="hu-HU" b="1" dirty="0"/>
              <a:t>leadásának lépései </a:t>
            </a:r>
            <a:r>
              <a:rPr lang="hu-HU" b="1" dirty="0" smtClean="0"/>
              <a:t>3.</a:t>
            </a:r>
            <a:endParaRPr lang="hu-HU" b="1" dirty="0"/>
          </a:p>
          <a:p>
            <a:pPr>
              <a:spcBef>
                <a:spcPts val="600"/>
              </a:spcBef>
            </a:pPr>
            <a:r>
              <a:rPr lang="hu-HU" dirty="0" smtClean="0"/>
              <a:t>A „Szakdolgozat feltöltése”  gombra kattintást követően írja be a „Végleges szakdolgozat címe” részre a szakdolgozat címét.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882" y="2951755"/>
            <a:ext cx="6067421" cy="3465706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240882" y="3611116"/>
            <a:ext cx="540595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274592" y="2276872"/>
            <a:ext cx="2016222" cy="1491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61312" y="1375530"/>
            <a:ext cx="73830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szakdolgozat/záródolgozat leadásának </a:t>
            </a:r>
            <a:r>
              <a:rPr lang="hu-HU" b="1" dirty="0"/>
              <a:t>lépései </a:t>
            </a:r>
            <a:r>
              <a:rPr lang="hu-HU" b="1" dirty="0" smtClean="0"/>
              <a:t>4.</a:t>
            </a:r>
          </a:p>
          <a:p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u="sng" dirty="0" smtClean="0"/>
              <a:t>dokumentum típusból </a:t>
            </a:r>
            <a:r>
              <a:rPr lang="hu-HU" dirty="0" smtClean="0"/>
              <a:t>válassza ki az adott típust (ld. 3. dia), majd a </a:t>
            </a:r>
            <a:r>
              <a:rPr lang="hu-HU" b="1" dirty="0" smtClean="0"/>
              <a:t>„Fájl feltöltése”</a:t>
            </a:r>
            <a:r>
              <a:rPr lang="hu-HU" dirty="0" smtClean="0"/>
              <a:t> gombra klikkelve csatolja megfelelő feltöltendő dokumentumot, a következő dokumentum felöltéséhez ugyanígy járjon el, majd a „</a:t>
            </a:r>
            <a:r>
              <a:rPr lang="hu-HU" b="1" dirty="0" smtClean="0"/>
              <a:t>Fájlok mentése gombbal” </a:t>
            </a:r>
            <a:r>
              <a:rPr lang="hu-HU" dirty="0" smtClean="0"/>
              <a:t> mentheti el a feltöltött dokumentumokat.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(Fontos: Ne legyen a számítógépén megnyitva egyik feltöltendő dokumentum sem, mert különben nem sikerül a feltöltés!)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771800" y="3373524"/>
            <a:ext cx="1080120" cy="285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14" y="3670812"/>
            <a:ext cx="6120680" cy="29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5" y="3740620"/>
            <a:ext cx="7992888" cy="2546362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490205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szakdolgozat/záródolgozat </a:t>
            </a:r>
            <a:r>
              <a:rPr lang="hu-HU" b="1" dirty="0"/>
              <a:t>leadásának lépései </a:t>
            </a:r>
            <a:r>
              <a:rPr lang="hu-HU" b="1" dirty="0" smtClean="0"/>
              <a:t>5.</a:t>
            </a:r>
            <a:endParaRPr lang="hu-HU" b="1" dirty="0"/>
          </a:p>
          <a:p>
            <a:r>
              <a:rPr lang="hu-HU" sz="1600" dirty="0" smtClean="0"/>
              <a:t>A „</a:t>
            </a:r>
            <a:r>
              <a:rPr lang="hu-HU" sz="1600" b="1" dirty="0" smtClean="0"/>
              <a:t>Szakdolgozat feltöltése” gombra </a:t>
            </a:r>
            <a:r>
              <a:rPr lang="hu-HU" sz="1600" dirty="0" smtClean="0"/>
              <a:t>klikkelve megtekintheti a felugró ablakban a már feltöltött dokumentumokat.</a:t>
            </a:r>
          </a:p>
          <a:p>
            <a:r>
              <a:rPr lang="hu-HU" sz="1600" b="1" u="sng" dirty="0" smtClean="0"/>
              <a:t>Fontos: kizárólag a szakdolgozat leadási határidő előtt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már feltöltött szakdolgozatot és egyéb dokumentumokat </a:t>
            </a:r>
            <a:r>
              <a:rPr lang="hu-HU" sz="1600" b="1" u="sng" dirty="0" smtClean="0"/>
              <a:t>letöltheti újra számítógépére (megtekintheti),</a:t>
            </a:r>
            <a:r>
              <a:rPr lang="hu-HU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időközben módosított/javított valamit a </a:t>
            </a:r>
            <a:r>
              <a:rPr lang="hu-HU" sz="1600" dirty="0" smtClean="0"/>
              <a:t>szakdolgozatán </a:t>
            </a:r>
            <a:r>
              <a:rPr lang="hu-HU" sz="1600" b="1" dirty="0" smtClean="0"/>
              <a:t>lehetőség van cserélni </a:t>
            </a:r>
            <a:r>
              <a:rPr lang="hu-HU" sz="1600" b="1" u="sng" dirty="0" smtClean="0"/>
              <a:t>(a + jelre klikkelve „Törlés” gombbal) és a 7. dia szerinti újrafeltöltéssel</a:t>
            </a:r>
            <a:r>
              <a:rPr lang="hu-HU" sz="1600" b="1" u="sng" dirty="0"/>
              <a:t>.</a:t>
            </a:r>
            <a:r>
              <a:rPr lang="hu-HU" sz="1600" dirty="0" smtClean="0"/>
              <a:t> </a:t>
            </a:r>
            <a:endParaRPr lang="hu-HU" sz="1600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7845" y="4083216"/>
            <a:ext cx="6632899" cy="1021209"/>
          </a:xfrm>
          <a:prstGeom prst="rect">
            <a:avLst/>
          </a:prstGeom>
        </p:spPr>
      </p:pic>
      <p:cxnSp>
        <p:nvCxnSpPr>
          <p:cNvPr id="12" name="Egyenes összekötő nyíllal 11"/>
          <p:cNvCxnSpPr/>
          <p:nvPr/>
        </p:nvCxnSpPr>
        <p:spPr>
          <a:xfrm>
            <a:off x="3048422" y="1988840"/>
            <a:ext cx="1080120" cy="399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 flipV="1">
            <a:off x="4139952" y="5881279"/>
            <a:ext cx="972108" cy="31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 flipV="1">
            <a:off x="6558390" y="4422830"/>
            <a:ext cx="1686018" cy="518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707904" y="3027787"/>
            <a:ext cx="1932971" cy="29626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888593" y="3485813"/>
            <a:ext cx="3669797" cy="1023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 flipV="1">
            <a:off x="1633206" y="4164442"/>
            <a:ext cx="6611202" cy="9187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139683" y="4365103"/>
            <a:ext cx="448161" cy="28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228569" y="4743147"/>
            <a:ext cx="336596" cy="13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98884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Ha bármiben elakadna a feltöltés során a hiba képernyőmentését </a:t>
            </a:r>
            <a:r>
              <a:rPr lang="hu-HU" dirty="0">
                <a:solidFill>
                  <a:srgbClr val="FF0000"/>
                </a:solidFill>
              </a:rPr>
              <a:t>csatolva emailben küldje el a </a:t>
            </a:r>
            <a:r>
              <a:rPr lang="hu-HU" dirty="0" smtClean="0">
                <a:solidFill>
                  <a:srgbClr val="FF0000"/>
                </a:solidFill>
              </a:rPr>
              <a:t>Karok által megadott email címekre:</a:t>
            </a:r>
          </a:p>
          <a:p>
            <a:endParaRPr lang="hu-H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TFK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Budapesti képzési hely: </a:t>
            </a:r>
            <a:r>
              <a:rPr lang="hu-HU" b="1" dirty="0" err="1" smtClean="0">
                <a:hlinkClick r:id="rId5"/>
              </a:rPr>
              <a:t>tfk.szakdolgozatbp</a:t>
            </a:r>
            <a:r>
              <a:rPr lang="hu-HU" b="1" dirty="0" smtClean="0">
                <a:hlinkClick r:id="rId5"/>
              </a:rPr>
              <a:t>@</a:t>
            </a:r>
            <a:r>
              <a:rPr lang="hu-HU" b="1" dirty="0" err="1" smtClean="0">
                <a:hlinkClick r:id="rId5"/>
              </a:rPr>
              <a:t>kre.hu</a:t>
            </a:r>
            <a:endParaRPr lang="hu-HU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Nagykőrösi képzési hely: </a:t>
            </a:r>
            <a:r>
              <a:rPr lang="hu-HU" b="1" dirty="0" smtClean="0">
                <a:hlinkClick r:id="rId6"/>
              </a:rPr>
              <a:t>tfk.szakdolgozatnk@kre.hu</a:t>
            </a:r>
            <a:endParaRPr lang="hu-HU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Kecskeméti képzési hely: </a:t>
            </a:r>
            <a:r>
              <a:rPr lang="hu-HU" b="1" dirty="0" smtClean="0">
                <a:hlinkClick r:id="rId7"/>
              </a:rPr>
              <a:t>tfk.szakdoglozatke@kre.hu</a:t>
            </a:r>
            <a:endParaRPr lang="hu-HU" b="1" dirty="0" smtClean="0"/>
          </a:p>
          <a:p>
            <a:pPr lvl="1" algn="just"/>
            <a:endParaRPr lang="hu-HU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hu-H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513</Words>
  <Application>Microsoft Office PowerPoint</Application>
  <PresentationFormat>Diavetítés a képernyőre (4:3 oldalarány)</PresentationFormat>
  <Paragraphs>59</Paragraphs>
  <Slides>9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Goudy Old Style Hu</vt:lpstr>
      <vt:lpstr>Verdana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ferencz.zoltan@kre.hu</dc:creator>
  <cp:lastModifiedBy>Éles Ágnes</cp:lastModifiedBy>
  <cp:revision>163</cp:revision>
  <dcterms:created xsi:type="dcterms:W3CDTF">2016-04-01T08:34:35Z</dcterms:created>
  <dcterms:modified xsi:type="dcterms:W3CDTF">2020-11-03T10:30:46Z</dcterms:modified>
</cp:coreProperties>
</file>