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59"/>
  </p:notesMasterIdLst>
  <p:sldIdLst>
    <p:sldId id="331" r:id="rId6"/>
    <p:sldId id="330" r:id="rId7"/>
    <p:sldId id="353" r:id="rId8"/>
    <p:sldId id="405" r:id="rId9"/>
    <p:sldId id="399" r:id="rId10"/>
    <p:sldId id="398" r:id="rId11"/>
    <p:sldId id="357" r:id="rId12"/>
    <p:sldId id="258" r:id="rId13"/>
    <p:sldId id="400" r:id="rId14"/>
    <p:sldId id="401" r:id="rId15"/>
    <p:sldId id="403" r:id="rId16"/>
    <p:sldId id="402" r:id="rId17"/>
    <p:sldId id="354" r:id="rId18"/>
    <p:sldId id="404" r:id="rId19"/>
    <p:sldId id="406" r:id="rId20"/>
    <p:sldId id="359" r:id="rId21"/>
    <p:sldId id="407" r:id="rId22"/>
    <p:sldId id="408" r:id="rId23"/>
    <p:sldId id="422" r:id="rId24"/>
    <p:sldId id="409" r:id="rId25"/>
    <p:sldId id="410" r:id="rId26"/>
    <p:sldId id="304" r:id="rId27"/>
    <p:sldId id="369" r:id="rId28"/>
    <p:sldId id="375" r:id="rId29"/>
    <p:sldId id="373" r:id="rId30"/>
    <p:sldId id="376" r:id="rId31"/>
    <p:sldId id="416" r:id="rId32"/>
    <p:sldId id="411" r:id="rId33"/>
    <p:sldId id="412" r:id="rId34"/>
    <p:sldId id="413" r:id="rId35"/>
    <p:sldId id="377" r:id="rId36"/>
    <p:sldId id="414" r:id="rId37"/>
    <p:sldId id="378" r:id="rId38"/>
    <p:sldId id="415" r:id="rId39"/>
    <p:sldId id="417" r:id="rId40"/>
    <p:sldId id="352" r:id="rId41"/>
    <p:sldId id="420" r:id="rId42"/>
    <p:sldId id="421" r:id="rId43"/>
    <p:sldId id="423" r:id="rId44"/>
    <p:sldId id="424" r:id="rId45"/>
    <p:sldId id="425" r:id="rId46"/>
    <p:sldId id="385" r:id="rId47"/>
    <p:sldId id="432" r:id="rId48"/>
    <p:sldId id="426" r:id="rId49"/>
    <p:sldId id="388" r:id="rId50"/>
    <p:sldId id="389" r:id="rId51"/>
    <p:sldId id="390" r:id="rId52"/>
    <p:sldId id="427" r:id="rId53"/>
    <p:sldId id="428" r:id="rId54"/>
    <p:sldId id="429" r:id="rId55"/>
    <p:sldId id="430" r:id="rId56"/>
    <p:sldId id="431" r:id="rId57"/>
    <p:sldId id="396" r:id="rId5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8835"/>
    <a:srgbClr val="CCC6BC"/>
    <a:srgbClr val="D7D7C0"/>
    <a:srgbClr val="E6E6B1"/>
    <a:srgbClr val="663300"/>
    <a:srgbClr val="7F6000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838DBA-556A-F224-68B6-0470AD9F0A00}" v="22" dt="2023-06-02T08:07:00.424"/>
    <p1510:client id="{90CE7BB0-8994-D93E-6871-BE3B661B02FB}" v="18" dt="2023-06-01T07:32:04.093"/>
    <p1510:client id="{C65BC1BE-E6F0-499C-8114-10731F6C4DA3}" v="19" dt="2023-06-01T07:22:58.934"/>
    <p1510:client id="{CDF1392D-6942-410E-8C36-60F92CC7EF7B}" v="15" dt="2023-06-02T12:33:31.383"/>
    <p1510:client id="{E9395699-2890-8B20-478C-20D3AC226DDB}" v="60" dt="2023-06-01T08:01:01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5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092B9-2DC0-4112-8DC2-A46AF5629AF4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F6892-0C6E-49E1-B244-CD847261B35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998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8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3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526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0193B-564F-4854-8A52-728F3FB19C8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7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77AAF7C-C23E-49F4-A640-BD9E6A3D6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7BCC0A-235B-450C-9691-C71B2C79A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8D4A065-2E02-4DAB-BCE8-963B268D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F930F8-FFBE-49C6-AEEF-F046113E0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F19F60F-4021-4CC9-B9B2-115FB2EB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06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züst fekvő">
    <p:bg>
      <p:bgPr>
        <a:solidFill>
          <a:srgbClr val="D7D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9999" y="3144849"/>
            <a:ext cx="4499999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9999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5400000" y="540000"/>
            <a:ext cx="6480000" cy="468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000" y="900000"/>
            <a:ext cx="5760000" cy="39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3820D3-CACB-8ACA-03A0-E7A4697D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1724" y="4808088"/>
            <a:ext cx="4488273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A8D37-6859-30BD-8278-02DDF9376601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EZÜST FOKOZAT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B92A46-72C0-E704-CCDC-B63DB549D637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35712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züst álló">
    <p:bg>
      <p:bgPr>
        <a:solidFill>
          <a:srgbClr val="D7D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B88AD7-E15A-5C2D-B015-C9E28A11D3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1725" y="4808088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EZÜST FOKOZAT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8B2443-0426-54A8-A04A-78E56BFDC175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262164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züst álló2">
    <p:bg>
      <p:bgPr>
        <a:solidFill>
          <a:srgbClr val="D7D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</a:rPr>
              <a:t>EZÜST FOKOZAT</a:t>
            </a:r>
          </a:p>
        </p:txBody>
      </p:sp>
    </p:spTree>
    <p:extLst>
      <p:ext uri="{BB962C8B-B14F-4D97-AF65-F5344CB8AC3E}">
        <p14:creationId xmlns:p14="http://schemas.microsoft.com/office/powerpoint/2010/main" val="24452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any fekvő">
    <p:bg>
      <p:bgPr>
        <a:solidFill>
          <a:srgbClr val="CCC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9999" y="3144849"/>
            <a:ext cx="4499999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9999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5400000" y="540000"/>
            <a:ext cx="6480000" cy="468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000" y="900000"/>
            <a:ext cx="5760000" cy="39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3820D3-CACB-8ACA-03A0-E7A4697D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1724" y="4808088"/>
            <a:ext cx="4488273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A8D37-6859-30BD-8278-02DDF9376601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A58835"/>
                </a:solidFill>
                <a:latin typeface="Book Antiqua" panose="02040602050305030304" pitchFamily="18" charset="0"/>
              </a:rPr>
              <a:t>ARANY FOKOZAT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B92A46-72C0-E704-CCDC-B63DB549D637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36423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any álló">
    <p:bg>
      <p:bgPr>
        <a:solidFill>
          <a:srgbClr val="CCC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B88AD7-E15A-5C2D-B015-C9E28A11D3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1725" y="4808088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A58835"/>
                </a:solidFill>
                <a:latin typeface="Book Antiqua" panose="02040602050305030304" pitchFamily="18" charset="0"/>
              </a:rPr>
              <a:t>ARANY FOKOZAT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8B2443-0426-54A8-A04A-78E56BFDC175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22921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7578B5-2D43-42F1-BC54-EDF40E5EA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41E64BC0-8EFB-4BE3-B47C-92F4D9383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01CDE5D-23D4-4E96-A13D-C150D5B66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19F437D-29B7-403E-9B5E-7E4DE7FC2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96A12A0-E9F1-4377-842F-138D824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AA7BBAE-CB11-48D7-8E4F-F0620D15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46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50B806D-CE3B-45D9-882D-0992F455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BA432B5-F1A7-4A43-A133-A76B8F289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3D83936-0527-4AEB-8AB2-B3D2E8C2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38D498-9456-4806-BFB3-AE658D77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DAD3834-2CAC-4132-8957-85CB069D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46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2D73164-C8A3-4DC4-B64D-8E7206220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CDB2187-82F4-4B7C-A6B7-CDCABB3CB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0CBA106-CF11-4CCE-A566-5AC13B14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89A789-BF21-4E2F-9F26-5EBEC876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3B3453-2639-46BF-B605-4A9413C5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0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5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58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CF11DE-6097-46FE-AC0C-A44775AA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A3D367-005D-453F-884E-73067E353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7376DA6-AB58-490C-AAFE-F286D374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7242AA9-DBA1-472D-9764-19E8D6D5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D647788-B4BD-4912-AC10-389295F0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396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9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4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4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084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6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08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35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7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ányádi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-HU"/>
              <a:t>BEMUTATÓ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509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90D4DD-8938-4F92-AAEA-A76BA2F93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B109F8B-2136-4057-84E7-9C4119787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B6B341-7DB8-4ACC-BD09-C2BA91A5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0460D9-6BBF-4B12-9BF5-05B6C016B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282C712-7992-47A8-A640-7B744426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40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Összehasonlítás bal helyőrző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2" name="Összehasonlítás bal helyőrző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8" name="Szöveg hely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08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hu-HU"/>
              <a:t>BEMUTATÓ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2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ép helyőrzője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hu-HU"/>
              <a:t>BEMUTATÓ CÍME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Kattintson ide az alcím mintájának szerkesztéséhez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37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ényké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ép helyőrzője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890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 fényké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sp>
        <p:nvSpPr>
          <p:cNvPr id="9" name="Kép helyőrzője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hu-HU"/>
              <a:t>Mintacím szerkesztése</a:t>
            </a:r>
          </a:p>
        </p:txBody>
      </p:sp>
      <p:sp>
        <p:nvSpPr>
          <p:cNvPr id="11" name="Alcím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</p:spTree>
    <p:extLst>
      <p:ext uri="{BB962C8B-B14F-4D97-AF65-F5344CB8AC3E}">
        <p14:creationId xmlns:p14="http://schemas.microsoft.com/office/powerpoint/2010/main" val="35917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y fényké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ép helyőrzőj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hu-HU"/>
              <a:t>Fénykép beszúrása vagy húzása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Felirat megadása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7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öszönő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u-HU"/>
              <a:t>Köszönjük!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0" name="Szöveg helye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Teljes név</a:t>
            </a:r>
          </a:p>
        </p:txBody>
      </p:sp>
      <p:sp>
        <p:nvSpPr>
          <p:cNvPr id="12" name="Szöveg helye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Telefonszám</a:t>
            </a:r>
          </a:p>
        </p:txBody>
      </p:sp>
      <p:sp>
        <p:nvSpPr>
          <p:cNvPr id="13" name="Szöveg helye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E-mail vagy közösség média fogópontja</a:t>
            </a:r>
          </a:p>
        </p:txBody>
      </p:sp>
      <p:sp>
        <p:nvSpPr>
          <p:cNvPr id="14" name="Szöveg helye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Cég webhelye</a:t>
            </a:r>
          </a:p>
        </p:txBody>
      </p:sp>
    </p:spTree>
    <p:extLst>
      <p:ext uri="{BB962C8B-B14F-4D97-AF65-F5344CB8AC3E}">
        <p14:creationId xmlns:p14="http://schemas.microsoft.com/office/powerpoint/2010/main" val="34810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912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7" name="Alcím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450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6" name="Szöveg hely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1511250"/>
            <a:ext cx="4500000" cy="4680000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CD4FE60C-ACE5-4516-8CB6-EEDD96DB735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3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9" name="Alcím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1" name="Szöveg hely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53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7958C6-7331-46E3-AE4E-A396B1FD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AAEA113-4984-4494-B999-134586227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63589BA-B918-4581-B077-92194269C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DE881BC-64F2-4162-A403-006F3C791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DA466CC-DA3C-42F3-8E40-B4A7636F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74BE346-C508-430F-BFE4-A1BE09032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46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oszl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10" name="Alcím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3" name="Szöveg hely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5" name="Szöveg hely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17" name="Szöveg hely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20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hu-HU"/>
              <a:t>Kattintson ide a lapcím szerkesztéséhez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hu-HU"/>
              <a:t>Alcím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hu-HU"/>
              <a:t>Élőláb beszúrása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00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0DA6AA-C42E-4317-A184-05A13112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291923E-144A-4D13-87DE-48B451E2F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CFA81D-C3E6-47CE-A4E3-B6DBA3CBF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E9D68BFE-4265-4AA7-AE6A-93066A887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9EC52AD-9DF9-403C-8510-E1959E21F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C6A55F3-84CD-4221-9722-33286C5F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9DA6A87-25A9-4E04-A26D-9FE9E720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2085368-C6D8-4B39-B418-8323E137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124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0A1962-697A-4C6E-B962-3BBFE8EC4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E6D320B-2CF0-457B-86D3-E437AE00F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54E269A-5661-450C-AB4B-1FEAA3ADC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B8A8623-9658-4A38-AF46-7061439C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355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ányádi üres">
    <p:bg>
      <p:bgPr>
        <a:solidFill>
          <a:srgbClr val="7671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nz fekvő">
    <p:bg>
      <p:bgPr>
        <a:solidFill>
          <a:srgbClr val="E6E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19999" y="3144849"/>
            <a:ext cx="4499999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19999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5400000" y="540000"/>
            <a:ext cx="6480000" cy="468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60000" y="900000"/>
            <a:ext cx="5760000" cy="39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03820D3-CACB-8ACA-03A0-E7A4697DD60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1724" y="4808088"/>
            <a:ext cx="4488273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F9FA8D37-6859-30BD-8278-02DDF9376601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663300"/>
                </a:solidFill>
                <a:latin typeface="Book Antiqua" panose="02040602050305030304" pitchFamily="18" charset="0"/>
              </a:rPr>
              <a:t>BRONZ FOKOZAT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31B92A46-72C0-E704-CCDC-B63DB549D637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431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nz álló">
    <p:bg>
      <p:bgPr>
        <a:solidFill>
          <a:srgbClr val="E6E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8388822-BE42-44AD-BA33-52BEBA039B0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00" y="5940000"/>
            <a:ext cx="6480000" cy="720000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32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320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Cím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30F9430-4BCF-401D-9B68-B5213FC6516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0000" y="3144849"/>
            <a:ext cx="4500000" cy="108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Intézmény</a:t>
            </a:r>
            <a:endParaRPr lang="hu-HU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E223913-4C28-4330-8139-E29209D2BE2C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20000" y="2415765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F4ABD8C8-2260-494F-92AB-54BC0CAA696B}"/>
              </a:ext>
            </a:extLst>
          </p:cNvPr>
          <p:cNvSpPr>
            <a:spLocks/>
          </p:cNvSpPr>
          <p:nvPr/>
        </p:nvSpPr>
        <p:spPr bwMode="blackWhite">
          <a:xfrm>
            <a:off x="6480000" y="288000"/>
            <a:ext cx="4320000" cy="5400000"/>
          </a:xfrm>
          <a:prstGeom prst="rect">
            <a:avLst/>
          </a:prstGeom>
          <a:solidFill>
            <a:schemeClr val="bg1"/>
          </a:solidFill>
          <a:ln w="50800" cmpd="sng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Kép helye 2">
            <a:extLst>
              <a:ext uri="{FF2B5EF4-FFF2-40B4-BE49-F238E27FC236}">
                <a16:creationId xmlns:a16="http://schemas.microsoft.com/office/drawing/2014/main" id="{4C8ACE31-F8A6-4C17-AF48-D3C107F5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40000" y="540000"/>
            <a:ext cx="3600000" cy="4860000"/>
          </a:xfrm>
          <a:effectLst>
            <a:innerShdw blurRad="114300">
              <a:prstClr val="black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5B88AD7-E15A-5C2D-B015-C9E28A11D388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1725" y="4808088"/>
            <a:ext cx="4500000" cy="7200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1">
                <a:latin typeface="Book Antiqua" panose="0204060205030503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Név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6A0A3D0-1FED-9507-B12A-49E4E582F55F}"/>
              </a:ext>
            </a:extLst>
          </p:cNvPr>
          <p:cNvSpPr txBox="1"/>
          <p:nvPr userDrawn="1"/>
        </p:nvSpPr>
        <p:spPr>
          <a:xfrm>
            <a:off x="720000" y="540000"/>
            <a:ext cx="2700000" cy="12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4000" b="1">
                <a:solidFill>
                  <a:srgbClr val="663300"/>
                </a:solidFill>
                <a:latin typeface="Book Antiqua" panose="02040602050305030304" pitchFamily="18" charset="0"/>
              </a:rPr>
              <a:t>BRONZ FOKOZAT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B8B2443-0426-54A8-A04A-78E56BFDC175}"/>
              </a:ext>
            </a:extLst>
          </p:cNvPr>
          <p:cNvSpPr txBox="1"/>
          <p:nvPr userDrawn="1"/>
        </p:nvSpPr>
        <p:spPr>
          <a:xfrm>
            <a:off x="720000" y="4448088"/>
            <a:ext cx="1833369" cy="36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/>
            <a:r>
              <a:rPr lang="hu-HU" sz="1800">
                <a:latin typeface="Book Antiqua" panose="02040602050305030304" pitchFamily="18" charset="0"/>
              </a:rPr>
              <a:t>Felkészítő tanár</a:t>
            </a:r>
          </a:p>
        </p:txBody>
      </p:sp>
    </p:spTree>
    <p:extLst>
      <p:ext uri="{BB962C8B-B14F-4D97-AF65-F5344CB8AC3E}">
        <p14:creationId xmlns:p14="http://schemas.microsoft.com/office/powerpoint/2010/main" val="297012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B59572A4-90A1-4BB1-86A9-A1E904AD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7B2E715-B3E8-4206-9A27-9A96549FA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FDD110-4A3F-4FC4-954F-F26CEEE404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5981B-81CE-4E29-AD45-35616A74088B}" type="datetimeFigureOut">
              <a:rPr lang="hu-HU" smtClean="0"/>
              <a:t>2023. 06. 19.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1F6FD4-8428-47EC-80EA-CE6A099F4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A71D968-B22B-4E92-9773-BD45403AE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EBEE-1E5D-4797-BC70-FAF4ED9929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52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92" r:id="rId10"/>
    <p:sldLayoutId id="2147483693" r:id="rId11"/>
    <p:sldLayoutId id="2147483696" r:id="rId12"/>
    <p:sldLayoutId id="2147483694" r:id="rId13"/>
    <p:sldLayoutId id="2147483695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hu-HU"/>
              <a:t>Élőláb beszúrása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19B51A1E-902D-48AF-9020-955120F399B6}" type="slidenum">
              <a:rPr lang="hu-HU" smtClean="0"/>
              <a:pPr rtl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>
            <a:extLst>
              <a:ext uri="{FF2B5EF4-FFF2-40B4-BE49-F238E27FC236}">
                <a16:creationId xmlns:a16="http://schemas.microsoft.com/office/drawing/2014/main" id="{7941B3AE-947D-464B-9FF6-719C979E33DE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2FD1303-9DAC-4A19-9007-302096C4FF65}"/>
              </a:ext>
            </a:extLst>
          </p:cNvPr>
          <p:cNvSpPr txBox="1"/>
          <p:nvPr userDrawn="1"/>
        </p:nvSpPr>
        <p:spPr>
          <a:xfrm>
            <a:off x="9630116" y="6346108"/>
            <a:ext cx="1662546" cy="435179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ct val="80000"/>
              </a:lnSpc>
            </a:pPr>
            <a:r>
              <a:rPr lang="hu-HU" sz="1600" b="1" spc="-1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ELSŐ</a:t>
            </a:r>
            <a:br>
              <a:rPr lang="hu-HU" sz="1600" b="1" spc="-100" baseline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hu-HU" sz="1600" b="1" spc="-10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hu-HU" sz="1600" b="1" spc="-100">
                <a:solidFill>
                  <a:schemeClr val="tx1"/>
                </a:solidFill>
                <a:latin typeface="Corbel" panose="020B0503020204020204" pitchFamily="34" charset="0"/>
              </a:rPr>
              <a:t>TANÁCSADÓK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90075EC2-9BF4-44B8-83B0-232FD71CCD7C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3CF1C30A-DEBB-4996-A218-59BD56E8FAE0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1528D309-C5D2-42BD-842E-3E0BF87E48D1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5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029" y="685800"/>
            <a:ext cx="5753796" cy="723490"/>
          </a:xfrm>
        </p:spPr>
        <p:txBody>
          <a:bodyPr rtlCol="0"/>
          <a:lstStyle/>
          <a:p>
            <a:pPr algn="l">
              <a:lnSpc>
                <a:spcPct val="80000"/>
              </a:lnSpc>
            </a:pPr>
            <a:r>
              <a:rPr lang="hu-HU" sz="4800" err="1"/>
              <a:t>Kányádi</a:t>
            </a:r>
            <a:r>
              <a:rPr lang="hu-HU" sz="4800"/>
              <a:t> Sándor</a:t>
            </a:r>
          </a:p>
        </p:txBody>
      </p:sp>
      <p:sp>
        <p:nvSpPr>
          <p:cNvPr id="10" name="Cím 2">
            <a:extLst>
              <a:ext uri="{FF2B5EF4-FFF2-40B4-BE49-F238E27FC236}">
                <a16:creationId xmlns:a16="http://schemas.microsoft.com/office/drawing/2014/main" id="{D8A467A5-AADA-4F65-B2B3-2E6F39D28E57}"/>
              </a:ext>
            </a:extLst>
          </p:cNvPr>
          <p:cNvSpPr txBox="1">
            <a:spLocks/>
          </p:cNvSpPr>
          <p:nvPr/>
        </p:nvSpPr>
        <p:spPr>
          <a:xfrm>
            <a:off x="466029" y="2114550"/>
            <a:ext cx="4637816" cy="14109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6000" b="1" kern="1200" cap="all" spc="-3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all" spc="-30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versmondó  és versillusztrációs verseny</a:t>
            </a:r>
            <a:endParaRPr kumimoji="0" lang="hu-HU" sz="6000" b="1" i="0" u="none" strike="noStrike" kern="1200" cap="all" spc="-30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Gill Sans MT" panose="020B0502020104020203"/>
              <a:ea typeface="+mj-ea"/>
              <a:cs typeface="+mj-cs"/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91DE41F1-3476-40FC-96D0-73F5255A6248}"/>
              </a:ext>
            </a:extLst>
          </p:cNvPr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solidFill>
            <a:schemeClr val="tx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CC83361C-E868-4297-A9DF-30A0A2C1B507}"/>
              </a:ext>
            </a:extLst>
          </p:cNvPr>
          <p:cNvSpPr txBox="1"/>
          <p:nvPr/>
        </p:nvSpPr>
        <p:spPr>
          <a:xfrm>
            <a:off x="1971327" y="513461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all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 MT" panose="020B0502020104020203"/>
                <a:ea typeface="+mn-lt"/>
                <a:cs typeface="+mn-lt"/>
              </a:rPr>
              <a:t>2023</a:t>
            </a:r>
            <a:endParaRPr kumimoji="0" lang="hu-HU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B4006-AAB8-5461-DB51-94C937BB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/>
              <a:t>Erdőt jártam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0E0904-5A50-0DF8-A703-0071947B0F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Eötvös József Főiskola </a:t>
            </a:r>
            <a:br>
              <a:rPr lang="hu-HU"/>
            </a:br>
            <a:r>
              <a:rPr lang="hu-HU"/>
              <a:t>Pedagógusképző Intézet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3C0147-0D00-F288-0720-CB8461077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Husz Dóra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082E584-E9B3-BF38-47F1-7615C02DD2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Szabó Áron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6C549B9-932E-2793-B870-907C1F5137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" b="3342"/>
          <a:stretch>
            <a:fillRect/>
          </a:stretch>
        </p:blipFill>
        <p:spPr>
          <a:xfrm>
            <a:off x="5700276" y="948126"/>
            <a:ext cx="5760000" cy="3960000"/>
          </a:xfrm>
        </p:spPr>
      </p:pic>
    </p:spTree>
    <p:extLst>
      <p:ext uri="{BB962C8B-B14F-4D97-AF65-F5344CB8AC3E}">
        <p14:creationId xmlns:p14="http://schemas.microsoft.com/office/powerpoint/2010/main" val="40475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B4006-AAB8-5461-DB51-94C937BB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Metszet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0E0904-5A50-0DF8-A703-0071947B0F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Pannon Egyetem Modern Filológiai és Társadalomtudományi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3C0147-0D00-F288-0720-CB8461077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>
            <a:normAutofit/>
          </a:bodyPr>
          <a:lstStyle/>
          <a:p>
            <a:r>
              <a:rPr lang="hu-HU" err="1"/>
              <a:t>Dede</a:t>
            </a:r>
            <a:r>
              <a:rPr lang="hu-HU"/>
              <a:t> </a:t>
            </a:r>
            <a:r>
              <a:rPr lang="hu-HU" err="1"/>
              <a:t>Zóra</a:t>
            </a:r>
            <a:r>
              <a:rPr lang="hu-HU"/>
              <a:t> Rebeka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082E584-E9B3-BF38-47F1-7615C02DD20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Felföldi Gábor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82F08B2-03FE-67E0-AB18-986FF102AE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r="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90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B4006-AAB8-5461-DB51-94C937BB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Erdő, erdő...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0E0904-5A50-0DF8-A703-0071947B0F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dirty="0"/>
              <a:t>Károli Gáspár Református Egyetem 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3C0147-0D00-F288-0720-CB8461077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Laczkó Enikő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082E584-E9B3-BF38-47F1-7615C02DD20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Tóth Alisa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3CB7B94-F8B0-0B02-85A8-4485F12176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7" b="3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28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E0A2943C-324E-3A98-CBC6-B0C6C385E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A csóka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3B73A632-3684-3DD1-E911-896B1303DFC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Pázmány Péter Bölcsészet- és Társadalomtudományi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E1988472-35F7-25EE-35BC-041EB0E23A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Méhes Anna Margaréta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0A26BC62-E6C4-86D6-FD1C-EA1D4125F959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dirty="0" err="1">
                <a:latin typeface="Book Antiqua"/>
              </a:rPr>
              <a:t>Partosné</a:t>
            </a:r>
            <a:r>
              <a:rPr lang="hu-HU" dirty="0">
                <a:latin typeface="Book Antiqua"/>
              </a:rPr>
              <a:t> Tóth-Major Krisztina</a:t>
            </a:r>
            <a:endParaRPr lang="hu-H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DAB054D-9D16-782C-AD84-623D008D1D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1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0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Madáretető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Fábián Lili Katalin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1D5C50C-F130-327A-87FE-869690F01A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" b="19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24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B4006-AAB8-5461-DB51-94C937BB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u-HU"/>
              <a:t>Valami készül...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0E0904-5A50-0DF8-A703-0071947B0F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err="1">
                <a:latin typeface="Book Antiqua"/>
              </a:rPr>
              <a:t>Babeș</a:t>
            </a:r>
            <a:r>
              <a:rPr lang="hu-HU">
                <a:latin typeface="Book Antiqua"/>
              </a:rPr>
              <a:t>-Bolyai Tudományegyetem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3C0147-0D00-F288-0720-CB8461077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Káli Kornélia-Edina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082E584-E9B3-BF38-47F1-7615C02DD20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Szántó Bíborka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ECB9EFE-9B95-D846-EB5B-BFE1040D54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1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92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B4006-AAB8-5461-DB51-94C937BB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Fehér sirálypár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0E0904-5A50-0DF8-A703-0071947B0F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Károli Gáspár Református Egyetem 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3C0147-0D00-F288-0720-CB8461077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Berze Noémi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082E584-E9B3-BF38-47F1-7615C02DD20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Tóth Alisa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153540E-395B-3A7E-4BF3-CAB7531C63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50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8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Madáretető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Ferenci Adrienn Krisztina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BD4C555-00A6-BC6F-8055-D4AC23760A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" b="1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26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Margaréta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Eötvös József Főiskola  Pedagógusképző Intézet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Geiger </a:t>
            </a:r>
            <a:r>
              <a:rPr lang="hu-HU" err="1"/>
              <a:t>Molli</a:t>
            </a:r>
            <a:endParaRPr lang="hu-HU"/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Szabó Áron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C287C4-07BB-8F8E-2AE7-AE5BDD40BB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6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Rigók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Szegedi Tudományegyetem </a:t>
            </a:r>
          </a:p>
          <a:p>
            <a:r>
              <a:rPr lang="hu-HU"/>
              <a:t>Juhász Gyula Pedagógusképző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Sinka Regina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Pillerné dr. </a:t>
            </a:r>
            <a:r>
              <a:rPr lang="hu-HU" err="1">
                <a:latin typeface="Book Antiqua"/>
              </a:rPr>
              <a:t>Sonkodi</a:t>
            </a:r>
            <a:r>
              <a:rPr lang="hu-HU">
                <a:latin typeface="Book Antiqua"/>
              </a:rPr>
              <a:t> Rita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00C10F2-812C-2D37-A455-D223584135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" b="2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6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059708" y="783118"/>
            <a:ext cx="8257309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anose="02040602050305030304" pitchFamily="18" charset="0"/>
              </a:rPr>
              <a:t>Kányádi Sándor: Csóka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4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Ághegyről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a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csóka</a:t>
            </a:r>
            <a:b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pislog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a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hóra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,</a:t>
            </a:r>
            <a:b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ott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üldögél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már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órák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óta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  <a:b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Nincs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egyéb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dolga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,</a:t>
            </a:r>
            <a:b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mert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ha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lett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volna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,</a:t>
            </a:r>
            <a:b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valami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dolga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,</a:t>
            </a:r>
            <a:b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elrepült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GB" sz="4000" err="1">
                <a:solidFill>
                  <a:schemeClr val="bg1"/>
                </a:solidFill>
                <a:latin typeface="Book Antiqua" panose="02040602050305030304" pitchFamily="18" charset="0"/>
              </a:rPr>
              <a:t>volna</a:t>
            </a:r>
            <a:r>
              <a:rPr lang="en-GB" sz="400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  <a:endParaRPr kumimoji="0" lang="hu-HU" sz="4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Szemerkél az őszi eső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Szegedi Tudományegyetem </a:t>
            </a:r>
          </a:p>
          <a:p>
            <a:r>
              <a:rPr lang="hu-HU"/>
              <a:t>Juhász Gyula Pedagógusképző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Mari Patrícia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Pillerné dr. </a:t>
            </a:r>
            <a:r>
              <a:rPr lang="hu-HU" err="1">
                <a:latin typeface="Book Antiqua"/>
              </a:rPr>
              <a:t>Sonkodi</a:t>
            </a:r>
            <a:r>
              <a:rPr lang="hu-HU">
                <a:latin typeface="Book Antiqua"/>
              </a:rPr>
              <a:t> Rita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3A40072-765B-A1F5-19BA-6AC39E606B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 b="2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588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dirty="0">
                <a:latin typeface="Book Antiqua"/>
              </a:rPr>
              <a:t>Cicus, cinke, citera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Szegedi Tudományegyetem </a:t>
            </a:r>
          </a:p>
          <a:p>
            <a:r>
              <a:rPr lang="hu-HU"/>
              <a:t>Juhász Gyula Pedagógusképző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Mohl</a:t>
            </a:r>
            <a:r>
              <a:rPr lang="hu-HU"/>
              <a:t> Dóra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Pillerné dr. </a:t>
            </a:r>
            <a:r>
              <a:rPr lang="hu-HU" err="1">
                <a:latin typeface="Book Antiqua"/>
              </a:rPr>
              <a:t>Sonkodi</a:t>
            </a:r>
            <a:r>
              <a:rPr lang="hu-HU">
                <a:latin typeface="Book Antiqua"/>
              </a:rPr>
              <a:t> Rita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5D12D66-05D6-DACE-8ABC-CAD7A6AF2F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" b="1882"/>
          <a:stretch>
            <a:fillRect/>
          </a:stretch>
        </p:blipFill>
        <p:spPr>
          <a:xfrm>
            <a:off x="5700276" y="848088"/>
            <a:ext cx="5760000" cy="3960000"/>
          </a:xfrm>
        </p:spPr>
      </p:pic>
    </p:spTree>
    <p:extLst>
      <p:ext uri="{BB962C8B-B14F-4D97-AF65-F5344CB8AC3E}">
        <p14:creationId xmlns:p14="http://schemas.microsoft.com/office/powerpoint/2010/main" val="8926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15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D958395F-1107-864A-D73C-A08267337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Költögető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4CD71AC-0A0E-73D3-BD9B-9DCFD6F8168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err="1">
                <a:latin typeface="Book Antiqua"/>
              </a:rPr>
              <a:t>Liu</a:t>
            </a:r>
            <a:r>
              <a:rPr lang="hu-HU">
                <a:latin typeface="Book Antiqua"/>
              </a:rPr>
              <a:t> </a:t>
            </a:r>
            <a:r>
              <a:rPr lang="hu-HU" err="1">
                <a:latin typeface="Book Antiqua"/>
              </a:rPr>
              <a:t>Xinying</a:t>
            </a:r>
            <a:r>
              <a:rPr lang="hu-HU">
                <a:latin typeface="Book Antiqua"/>
              </a:rPr>
              <a:t> 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E118F77-0D62-9C9A-5C3F-277A11924D93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Szegedi Tudományegyetem Bölcsészet- és Társadalomtudományi Kar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5832DE13-756A-87B2-A6DF-BFC729B7FE5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Kovács Margit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31FCF64-F35C-7C44-8144-8543E7735C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3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25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A kíváncsi Hold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Nyíregyházi Egyetem</a:t>
            </a:r>
            <a:br>
              <a:rPr lang="hu-HU"/>
            </a:br>
            <a:r>
              <a:rPr lang="hu-HU"/>
              <a:t>Vizuális Kultúra Intézet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Sürü</a:t>
            </a:r>
            <a:r>
              <a:rPr lang="hu-HU"/>
              <a:t> Emma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Horváth Kinga</a:t>
            </a:r>
          </a:p>
          <a:p>
            <a:endParaRPr lang="hu-HU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CC09294-2726-CD41-6DE4-4958111585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" b="21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16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Madáretető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Kanizsainé Pataki Tímea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407F80A-89EF-8AAD-8670-63495A3EA3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8" b="3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99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A táltos madár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Nisteriuc</a:t>
            </a:r>
            <a:r>
              <a:rPr lang="hu-HU"/>
              <a:t> Ádám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Somodi Ildikó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400A9F4-1297-8BD1-EE9F-E63A5A7339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" b="3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768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BA1CF5C2-2540-1564-80EE-3F0264605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Csóka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18B62560-3561-4F7C-5C96-D01EF8EF93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D16CDB42-6B1B-1C8E-1A8C-B118FD0EF0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Csikiné </a:t>
            </a:r>
            <a:r>
              <a:rPr lang="hu-HU" err="1"/>
              <a:t>Kasztel</a:t>
            </a:r>
            <a:r>
              <a:rPr lang="hu-HU"/>
              <a:t> Vivien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EB1AC88B-7D67-8843-02A6-5F44AAA2578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8F66B3E-B622-34FD-DA2A-DD79341F3E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r="2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42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Ének a forrásról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pt-BR" err="1"/>
              <a:t>Gál</a:t>
            </a:r>
            <a:r>
              <a:rPr lang="pt-BR"/>
              <a:t> Ferenc </a:t>
            </a:r>
            <a:r>
              <a:rPr lang="pt-BR" err="1"/>
              <a:t>Egyetem</a:t>
            </a:r>
            <a:r>
              <a:rPr lang="pt-BR"/>
              <a:t> </a:t>
            </a:r>
            <a:br>
              <a:rPr lang="hu-HU"/>
            </a:br>
            <a:r>
              <a:rPr lang="pt-BR" err="1"/>
              <a:t>Pedagógiai</a:t>
            </a:r>
            <a:r>
              <a:rPr lang="pt-BR"/>
              <a:t> Kar</a:t>
            </a:r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Kovács Enikő Lili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Baráth Nóra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E50A955-F1C3-282C-D3F8-44E08E2E2D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" b="979"/>
          <a:stretch>
            <a:fillRect/>
          </a:stretch>
        </p:blipFill>
        <p:spPr>
          <a:xfrm>
            <a:off x="6803905" y="552032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25236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Szitakötő tánca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Eötvös József Főiskola </a:t>
            </a:r>
            <a:br>
              <a:rPr lang="hu-HU"/>
            </a:br>
            <a:r>
              <a:rPr lang="hu-HU"/>
              <a:t>Pedagógusképző Intézet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Zsivkovics</a:t>
            </a:r>
            <a:r>
              <a:rPr lang="hu-HU"/>
              <a:t> Nikolett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Szabó Áron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F1D95F8-924F-3C54-17D1-31044F08B4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" b="23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33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Pacsirta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Partiumi Keresztény Egyetem Gazdaság és Társadalomtudományi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Almási Dóra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Bordás Andrea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C84784D-FA51-1BC9-2318-E69101FF46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" b="9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21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Őszeleji kívánság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Eötvös Loránd Tudományegyetem </a:t>
            </a:r>
            <a:endParaRPr lang="hu-HU"/>
          </a:p>
          <a:p>
            <a:r>
              <a:rPr lang="hu-HU"/>
              <a:t>Bárczi Gusztáv Gyógypedagógiai Kar</a:t>
            </a:r>
          </a:p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Alföldi Annamária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Somogyi Tímea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98043A5-6B86-5122-FAC1-A6536A7DF2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b="4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983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BA1CF5C2-2540-1564-80EE-3F0264605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Kakukk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18B62560-3561-4F7C-5C96-D01EF8EF931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D16CDB42-6B1B-1C8E-1A8C-B118FD0EF0A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Aszódi Vera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EB1AC88B-7D67-8843-02A6-5F44AAA2578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ABCD4AD-0663-9F9F-0643-C38BE8362D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" b="1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734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Veréb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Pázmány Péter Katolikus Egyetem Vitéz János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Imre Anna Léna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 err="1"/>
              <a:t>Partosné</a:t>
            </a:r>
            <a:r>
              <a:rPr lang="hu-HU"/>
              <a:t> Tóth-Major Krisztina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683362B-68AA-A3E8-BB32-9DF44988A0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" b="5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0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Elszálltak...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Magyar Agrár- és Élettudományi Egyetem Kaposvári Campus Neveléstudományi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Rendes Dorottya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Farkas Beáta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4C0DF0D-6EEB-61C8-DFEB-FE2574C9B8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 b="17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179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Cicus, cinke, citera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Szondi Inez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</a:t>
            </a:r>
            <a:r>
              <a:rPr lang="hu-HU" err="1"/>
              <a:t>Balanyi</a:t>
            </a:r>
            <a:r>
              <a:rPr lang="hu-HU"/>
              <a:t> Zoltán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0DD20B7-21D5-4EB7-75DB-7581746FE1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b="1883"/>
          <a:stretch>
            <a:fillRect/>
          </a:stretch>
        </p:blipFill>
        <p:spPr>
          <a:xfrm>
            <a:off x="6840000" y="552032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36355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3E345303-9403-84A6-B317-11212739C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Madáretető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738DFCB-6B9E-15F5-7365-727A2CBE3C55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 dirty="0"/>
              <a:t>Károli Gáspár Református Egyetem</a:t>
            </a:r>
          </a:p>
          <a:p>
            <a:r>
              <a:rPr lang="hu-HU" dirty="0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3C4DED-4611-E7F7-DF44-C2E453D1CD8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Erős Emese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CC5DFFFA-AB26-FA20-BC19-9B96DED7E36D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957FBB7-011E-D22C-82D8-239AD08750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237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Elszálltak...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dirty="0"/>
              <a:t>Károli Gáspár Református Egyetem Pedagógiai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Garzó Gréta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Tóth Alisa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144A33-FF39-1680-5ACD-0820FBC7E1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61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Feketerigó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Szegedi Tudományegyetem Juhász Gyula Pedagógusképző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Kormányos Dóra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Pillerné dr. </a:t>
            </a:r>
            <a:r>
              <a:rPr lang="hu-HU" err="1">
                <a:latin typeface="Book Antiqua"/>
              </a:rPr>
              <a:t>Sonkodi</a:t>
            </a:r>
            <a:r>
              <a:rPr lang="hu-HU">
                <a:latin typeface="Book Antiqua"/>
              </a:rPr>
              <a:t> Rita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54C89DF-B7F1-4A34-7FAF-D4700C6BB6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2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32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Madármarasztaló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Nyíregyházi Egyetem</a:t>
            </a:r>
            <a:br>
              <a:rPr lang="hu-HU"/>
            </a:br>
            <a:r>
              <a:rPr lang="hu-HU"/>
              <a:t>Vizuális Kultúra Intézet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Karácsony Zsanett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Horváth Kinga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8F9172F-EE37-7094-F880-028CD2CABE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b="2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522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Rigók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Farkas Bence János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Somodi Ildikó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DBAC6AB-6EDC-2FC6-2412-519A9DC245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" b="18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158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Csóka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Nyíregyházi Egyetem</a:t>
            </a:r>
            <a:br>
              <a:rPr lang="hu-HU"/>
            </a:br>
            <a:r>
              <a:rPr lang="hu-HU"/>
              <a:t>Vizuális Kultúra Intézet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Kelemen Viktória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Tóth Lívia DLA</a:t>
            </a:r>
            <a:endParaRPr lang="hu-H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49FC03-D883-7845-77C6-B899DFA430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8060"/>
          <a:stretch>
            <a:fillRect/>
          </a:stretch>
        </p:blipFill>
        <p:spPr>
          <a:xfrm>
            <a:off x="6840000" y="503906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15914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Ne szállj el...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Gál Ferenc Egyetem Pedagógiai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Salka</a:t>
            </a:r>
            <a:r>
              <a:rPr lang="hu-HU"/>
              <a:t> Liliána Ágnes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Baráth Nóra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426AD57-BD39-30DE-33DD-24317ECD22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r="20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10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Rigók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pt-BR" err="1"/>
              <a:t>Gál</a:t>
            </a:r>
            <a:r>
              <a:rPr lang="pt-BR"/>
              <a:t> Ferenc </a:t>
            </a:r>
            <a:r>
              <a:rPr lang="pt-BR" err="1"/>
              <a:t>Egyetem</a:t>
            </a:r>
            <a:r>
              <a:rPr lang="pt-BR"/>
              <a:t> </a:t>
            </a:r>
            <a:br>
              <a:rPr lang="hu-HU"/>
            </a:br>
            <a:r>
              <a:rPr lang="pt-BR" err="1"/>
              <a:t>Pedagógiai</a:t>
            </a:r>
            <a:r>
              <a:rPr lang="pt-BR"/>
              <a:t> Kar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Gyenes Klára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Baráth Nóra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20A1393-A58F-5E66-4D8E-53A7FC7C52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 b="17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4695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Sóhajtás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pt-BR" err="1"/>
              <a:t>Gál</a:t>
            </a:r>
            <a:r>
              <a:rPr lang="pt-BR"/>
              <a:t> Ferenc </a:t>
            </a:r>
            <a:r>
              <a:rPr lang="pt-BR" err="1"/>
              <a:t>Egyetem</a:t>
            </a:r>
            <a:r>
              <a:rPr lang="pt-BR"/>
              <a:t> </a:t>
            </a:r>
            <a:br>
              <a:rPr lang="hu-HU"/>
            </a:br>
            <a:r>
              <a:rPr lang="pt-BR" err="1"/>
              <a:t>Pedagógiai</a:t>
            </a:r>
            <a:r>
              <a:rPr lang="pt-BR"/>
              <a:t> Kar</a:t>
            </a:r>
            <a:endParaRPr lang="hu-HU"/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Gyenes Klára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>
            <a:normAutofit/>
          </a:bodyPr>
          <a:lstStyle/>
          <a:p>
            <a:r>
              <a:rPr lang="hu-HU" sz="1800" b="0"/>
              <a:t>Felkészítő tanár:</a:t>
            </a:r>
          </a:p>
          <a:p>
            <a:r>
              <a:rPr lang="hu-HU"/>
              <a:t>Baráth Nóra</a:t>
            </a:r>
          </a:p>
          <a:p>
            <a:endParaRPr lang="hu-H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37892-CB5C-1EBC-E211-01F9CEC1D59A}"/>
              </a:ext>
            </a:extLst>
          </p:cNvPr>
          <p:cNvSpPr/>
          <p:nvPr/>
        </p:nvSpPr>
        <p:spPr>
          <a:xfrm>
            <a:off x="6468035" y="271376"/>
            <a:ext cx="4249270" cy="5553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2D8522-06CF-B120-7955-70C4D6702E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b="1187"/>
          <a:stretch>
            <a:fillRect/>
          </a:stretch>
        </p:blipFill>
        <p:spPr>
          <a:xfrm>
            <a:off x="6840000" y="618193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11253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Pacsirta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Nyíregyházi Egyetem Óvó- és Tanítóképző Intézet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Székely Lídia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Tóth Lívia DLA</a:t>
            </a:r>
            <a:endParaRPr lang="hu-HU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529FCD0-58E2-7C4F-EA74-4169585140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2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125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64CECDD7-081B-AF58-6575-BA5F9D86C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Valami készül...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657AD43-63C5-F0C0-4014-19C715311C7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/>
              <a:t>Magyar Agrár- és Élettudományi Egyetem </a:t>
            </a:r>
          </a:p>
          <a:p>
            <a:r>
              <a:rPr lang="hu-HU"/>
              <a:t>Kaposvári Campus Neveléstudományi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Dormánné Somogyi Éva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DCD60E8-E07F-FC47-A9DF-E1A258713E89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Farkas Beáta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53BBB4E-8EB6-0499-49C6-5958A9FB6B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b="3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79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5C73C8EB-48F8-AA85-BBDF-673F45524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Májusi hajnal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0E4489E-C1D1-3376-84E9-A679F2050452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Eötvös Loránd Tudományegyetem Tanító- és Óvóképző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D30DCE4-EC7A-D40A-F26E-A3E04A4B570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Régi Bíbor Ildikó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2C53777-8C30-1B9A-0FEA-8C6F0BB1944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Bereczkiné dr. </a:t>
            </a:r>
            <a:r>
              <a:rPr lang="hu-HU" err="1">
                <a:latin typeface="Book Antiqua"/>
              </a:rPr>
              <a:t>Záluszki</a:t>
            </a:r>
            <a:r>
              <a:rPr lang="hu-HU">
                <a:latin typeface="Book Antiqua"/>
              </a:rPr>
              <a:t> Anna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3C8A344-F3F2-D70A-6FF5-9F37D063F1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" b="2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74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Feketerigó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Eszterházy Károly Katolikus Egyetem Jászberényi Campus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Joó-Kovács Bettina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Magyar Ágnes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14C4B2-BE8D-6635-B947-55B1A7D4E9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89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Zsörtölődő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Eszterházy Károly Egyetem Pedagógiai Kar Tanító- és Óvóképző Intézet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Veres Ágnes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Kiss Magdaléna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1B93985-871E-E3FB-E230-4DFAFC2A9F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8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4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Madáretető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Eszterházy Károly Egyetem Pedagógiai Kar Tanító- és Óvóképző Intézet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Veres Ágnes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Kiss Magdaléna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8FBB8D-EF2B-42FE-EA2F-2FAEB6F110F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25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13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 helye 24">
            <a:extLst>
              <a:ext uri="{FF2B5EF4-FFF2-40B4-BE49-F238E27FC236}">
                <a16:creationId xmlns:a16="http://schemas.microsoft.com/office/drawing/2014/main" id="{952FB7FD-5A36-3328-220B-2CC80884D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Májusi szellő</a:t>
            </a:r>
          </a:p>
        </p:txBody>
      </p:sp>
      <p:sp>
        <p:nvSpPr>
          <p:cNvPr id="27" name="Szöveg helye 26">
            <a:extLst>
              <a:ext uri="{FF2B5EF4-FFF2-40B4-BE49-F238E27FC236}">
                <a16:creationId xmlns:a16="http://schemas.microsoft.com/office/drawing/2014/main" id="{2D6C9BF8-F329-ABD1-D63D-2E002C8AAD0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  <a:p>
            <a:endParaRPr lang="hu-HU"/>
          </a:p>
        </p:txBody>
      </p:sp>
      <p:sp>
        <p:nvSpPr>
          <p:cNvPr id="26" name="Szöveg helye 25">
            <a:extLst>
              <a:ext uri="{FF2B5EF4-FFF2-40B4-BE49-F238E27FC236}">
                <a16:creationId xmlns:a16="http://schemas.microsoft.com/office/drawing/2014/main" id="{BB51D44F-ACA5-7B27-4127-77790626EAC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Jakus Henrietta</a:t>
            </a:r>
          </a:p>
        </p:txBody>
      </p:sp>
      <p:sp>
        <p:nvSpPr>
          <p:cNvPr id="29" name="Szöveg helye 28">
            <a:extLst>
              <a:ext uri="{FF2B5EF4-FFF2-40B4-BE49-F238E27FC236}">
                <a16:creationId xmlns:a16="http://schemas.microsoft.com/office/drawing/2014/main" id="{1B9125D2-EDEB-73E0-83AB-5870A788EEC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</a:t>
            </a:r>
            <a:r>
              <a:rPr lang="hu-HU" err="1"/>
              <a:t>Balanyi</a:t>
            </a:r>
            <a:r>
              <a:rPr lang="hu-HU"/>
              <a:t> Zoltán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3C9EE7F-DAED-517A-0181-4978ED719B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r="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Elszálltak...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dirty="0"/>
              <a:t>Eszterházy Károly Katolikus Egyetem Jászberényi Campus Pedagógiai Kar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dirty="0"/>
              <a:t>Kisnémet Boglárka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Magyar Ágnes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28C7C23-5EFD-6D68-DA09-48EFB98A61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4" b="37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602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Sirálytánc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Nyíregyházi Egyetem Vizuális Kultúra Intézet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Szántóné Fábián Krisztina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 dirty="0"/>
              <a:t>Piti Zsuzsanna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C0FDCEF-4EC8-73E9-0F1A-4FCA363227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" r="4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23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>
            <a:extLst>
              <a:ext uri="{FF2B5EF4-FFF2-40B4-BE49-F238E27FC236}">
                <a16:creationId xmlns:a16="http://schemas.microsoft.com/office/drawing/2014/main" id="{9874F49F-DF00-E3B0-C919-6837DFE4E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Feketerigó</a:t>
            </a:r>
          </a:p>
        </p:txBody>
      </p:sp>
      <p:sp>
        <p:nvSpPr>
          <p:cNvPr id="10" name="Szöveg helye 9">
            <a:extLst>
              <a:ext uri="{FF2B5EF4-FFF2-40B4-BE49-F238E27FC236}">
                <a16:creationId xmlns:a16="http://schemas.microsoft.com/office/drawing/2014/main" id="{EDAAF203-7C17-A336-C671-865ABB8B60E4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/>
              <a:t>Eszterházy Károly Katolikus Egyetem Jászberényi Campus</a:t>
            </a:r>
          </a:p>
        </p:txBody>
      </p:sp>
      <p:sp>
        <p:nvSpPr>
          <p:cNvPr id="9" name="Szöveg helye 8">
            <a:extLst>
              <a:ext uri="{FF2B5EF4-FFF2-40B4-BE49-F238E27FC236}">
                <a16:creationId xmlns:a16="http://schemas.microsoft.com/office/drawing/2014/main" id="{F021660E-E338-FDDD-1539-BA4052E0DDA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Telek Luca</a:t>
            </a:r>
          </a:p>
        </p:txBody>
      </p:sp>
      <p:sp>
        <p:nvSpPr>
          <p:cNvPr id="11" name="Szöveg helye 10">
            <a:extLst>
              <a:ext uri="{FF2B5EF4-FFF2-40B4-BE49-F238E27FC236}">
                <a16:creationId xmlns:a16="http://schemas.microsoft.com/office/drawing/2014/main" id="{B181D6F2-B271-129E-ECC1-EB2139C2C72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>
                <a:latin typeface="Book Antiqua"/>
              </a:rPr>
              <a:t>Palkó Tibor DLA</a:t>
            </a:r>
            <a:endParaRPr lang="hu-H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EBD882C-F494-36EC-39B4-02644AA6FA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" b="3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98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5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646BEC9F-DD20-5AE0-8378-BDA528FD9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Madármarasztaló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DDCC114-F382-EDB1-B58F-4DC66503617D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796353B-53CD-5AA6-E8D2-6007123375C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Lomjánszki</a:t>
            </a:r>
            <a:r>
              <a:rPr lang="hu-HU"/>
              <a:t> Anett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7B871FD1-81A5-232E-FF0C-E9FC286EA56F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D76E5B4-4100-6F98-D1B2-FCE50A548E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4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>
            <a:extLst>
              <a:ext uri="{FF2B5EF4-FFF2-40B4-BE49-F238E27FC236}">
                <a16:creationId xmlns:a16="http://schemas.microsoft.com/office/drawing/2014/main" id="{ED5B4006-AAB8-5461-DB51-94C937BB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Volna még...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0E0904-5A50-0DF8-A703-0071947B0FA6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hu-HU" dirty="0"/>
              <a:t>Eötvös József Főiskola </a:t>
            </a:r>
            <a:br>
              <a:rPr lang="hu-HU" dirty="0"/>
            </a:br>
            <a:r>
              <a:rPr lang="hu-HU" dirty="0"/>
              <a:t>Pedagógusképző Intézet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3C0147-0D00-F288-0720-CB846107780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Németh Panna Noémi</a:t>
            </a: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6082E584-E9B3-BF38-47F1-7615C02DD206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Szabó Áron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26909A9-C18E-78F8-CDE9-0336BB7E03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r="8482"/>
          <a:stretch>
            <a:fillRect/>
          </a:stretch>
        </p:blipFill>
        <p:spPr>
          <a:xfrm>
            <a:off x="6840569" y="560053"/>
            <a:ext cx="3598862" cy="4859337"/>
          </a:xfrm>
        </p:spPr>
      </p:pic>
    </p:spTree>
    <p:extLst>
      <p:ext uri="{BB962C8B-B14F-4D97-AF65-F5344CB8AC3E}">
        <p14:creationId xmlns:p14="http://schemas.microsoft.com/office/powerpoint/2010/main" val="31501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 helye 24">
            <a:extLst>
              <a:ext uri="{FF2B5EF4-FFF2-40B4-BE49-F238E27FC236}">
                <a16:creationId xmlns:a16="http://schemas.microsoft.com/office/drawing/2014/main" id="{952FB7FD-5A36-3328-220B-2CC80884D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Harmat a csillagon</a:t>
            </a:r>
          </a:p>
        </p:txBody>
      </p:sp>
      <p:sp>
        <p:nvSpPr>
          <p:cNvPr id="27" name="Szöveg helye 26">
            <a:extLst>
              <a:ext uri="{FF2B5EF4-FFF2-40B4-BE49-F238E27FC236}">
                <a16:creationId xmlns:a16="http://schemas.microsoft.com/office/drawing/2014/main" id="{2D6C9BF8-F329-ABD1-D63D-2E002C8AAD0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  <a:p>
            <a:endParaRPr lang="hu-HU"/>
          </a:p>
        </p:txBody>
      </p:sp>
      <p:sp>
        <p:nvSpPr>
          <p:cNvPr id="26" name="Szöveg helye 25">
            <a:extLst>
              <a:ext uri="{FF2B5EF4-FFF2-40B4-BE49-F238E27FC236}">
                <a16:creationId xmlns:a16="http://schemas.microsoft.com/office/drawing/2014/main" id="{BB51D44F-ACA5-7B27-4127-77790626EAC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/>
              <a:t>Török Aida Vivien</a:t>
            </a:r>
          </a:p>
        </p:txBody>
      </p:sp>
      <p:sp>
        <p:nvSpPr>
          <p:cNvPr id="29" name="Szöveg helye 28">
            <a:extLst>
              <a:ext uri="{FF2B5EF4-FFF2-40B4-BE49-F238E27FC236}">
                <a16:creationId xmlns:a16="http://schemas.microsoft.com/office/drawing/2014/main" id="{1B9125D2-EDEB-73E0-83AB-5870A788EEC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47DECBD-1F92-C273-93E5-10FFA34ADD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r="657"/>
          <a:stretch>
            <a:fillRect/>
          </a:stretch>
        </p:blipFill>
        <p:spPr>
          <a:xfrm>
            <a:off x="6840000" y="503905"/>
            <a:ext cx="3600000" cy="4860000"/>
          </a:xfrm>
        </p:spPr>
      </p:pic>
    </p:spTree>
    <p:extLst>
      <p:ext uri="{BB962C8B-B14F-4D97-AF65-F5344CB8AC3E}">
        <p14:creationId xmlns:p14="http://schemas.microsoft.com/office/powerpoint/2010/main" val="52742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öveg helye 24">
            <a:extLst>
              <a:ext uri="{FF2B5EF4-FFF2-40B4-BE49-F238E27FC236}">
                <a16:creationId xmlns:a16="http://schemas.microsoft.com/office/drawing/2014/main" id="{952FB7FD-5A36-3328-220B-2CC80884D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/>
              <a:t>Költögető</a:t>
            </a:r>
          </a:p>
        </p:txBody>
      </p:sp>
      <p:sp>
        <p:nvSpPr>
          <p:cNvPr id="27" name="Szöveg helye 26">
            <a:extLst>
              <a:ext uri="{FF2B5EF4-FFF2-40B4-BE49-F238E27FC236}">
                <a16:creationId xmlns:a16="http://schemas.microsoft.com/office/drawing/2014/main" id="{2D6C9BF8-F329-ABD1-D63D-2E002C8AAD00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hu-HU"/>
              <a:t>Károli Gáspár Református Egyetem</a:t>
            </a:r>
          </a:p>
          <a:p>
            <a:r>
              <a:rPr lang="hu-HU">
                <a:latin typeface="Book Antiqua"/>
              </a:rPr>
              <a:t>Pedagógiai Kar</a:t>
            </a:r>
          </a:p>
          <a:p>
            <a:endParaRPr lang="hu-HU"/>
          </a:p>
        </p:txBody>
      </p:sp>
      <p:sp>
        <p:nvSpPr>
          <p:cNvPr id="26" name="Szöveg helye 25">
            <a:extLst>
              <a:ext uri="{FF2B5EF4-FFF2-40B4-BE49-F238E27FC236}">
                <a16:creationId xmlns:a16="http://schemas.microsoft.com/office/drawing/2014/main" id="{BB51D44F-ACA5-7B27-4127-77790626EAC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hu-HU" err="1"/>
              <a:t>Mahlaj</a:t>
            </a:r>
            <a:r>
              <a:rPr lang="hu-HU"/>
              <a:t> Viktória</a:t>
            </a:r>
          </a:p>
        </p:txBody>
      </p:sp>
      <p:sp>
        <p:nvSpPr>
          <p:cNvPr id="29" name="Szöveg helye 28">
            <a:extLst>
              <a:ext uri="{FF2B5EF4-FFF2-40B4-BE49-F238E27FC236}">
                <a16:creationId xmlns:a16="http://schemas.microsoft.com/office/drawing/2014/main" id="{1B9125D2-EDEB-73E0-83AB-5870A788EEC3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hu-HU"/>
              <a:t>Dr. Tóth </a:t>
            </a:r>
            <a:r>
              <a:rPr lang="hu-HU" err="1"/>
              <a:t>Alisa</a:t>
            </a:r>
            <a:endParaRPr lang="hu-HU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62EE960-B01F-9136-7845-645A4EC79D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r="7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39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69741D4048F46A642FF5EC3FB5FB4" ma:contentTypeVersion="11" ma:contentTypeDescription="Create a new document." ma:contentTypeScope="" ma:versionID="882ca64f39741ec350c2d2a7e0f0dc7b">
  <xsd:schema xmlns:xsd="http://www.w3.org/2001/XMLSchema" xmlns:xs="http://www.w3.org/2001/XMLSchema" xmlns:p="http://schemas.microsoft.com/office/2006/metadata/properties" xmlns:ns2="e054908e-5c33-495d-b150-e6d21a567525" xmlns:ns3="df854077-4bd2-4167-b49b-d5f280181f81" targetNamespace="http://schemas.microsoft.com/office/2006/metadata/properties" ma:root="true" ma:fieldsID="132dc14197412b27c3bd8157e68b78c3" ns2:_="" ns3:_="">
    <xsd:import namespace="e054908e-5c33-495d-b150-e6d21a567525"/>
    <xsd:import namespace="df854077-4bd2-4167-b49b-d5f280181f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Felt_x00f6_lt_x00e9_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4908e-5c33-495d-b150-e6d21a5675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Felt_x00f6_lt_x00e9_s" ma:index="16" nillable="true" ma:displayName="Feltöltés" ma:default="[today]" ma:format="DateTime" ma:internalName="Felt_x00f6_lt_x00e9_s">
      <xsd:simpleType>
        <xsd:restriction base="dms:DateTime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54077-4bd2-4167-b49b-d5f280181f81" elementFormDefault="qualified">
    <xsd:import namespace="http://schemas.microsoft.com/office/2006/documentManagement/types"/>
    <xsd:import namespace="http://schemas.microsoft.com/office/infopath/2007/PartnerControls"/>
    <xsd:element name="TaxCatchAll" ma:index="11" nillable="true" ma:displayName="Taxonomy Catch All Column" ma:hidden="true" ma:list="{eac8e06c-c2eb-4cbb-afd0-e57efde0d99a}" ma:internalName="TaxCatchAll" ma:showField="CatchAllData" ma:web="df854077-4bd2-4167-b49b-d5f280181f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elt_x00f6_lt_x00e9_s xmlns="e054908e-5c33-495d-b150-e6d21a567525">2022-06-03T13:45:21Z</Felt_x00f6_lt_x00e9_s>
    <TaxCatchAll xmlns="df854077-4bd2-4167-b49b-d5f280181f81" xsi:nil="true"/>
  </documentManagement>
</p:properties>
</file>

<file path=customXml/itemProps1.xml><?xml version="1.0" encoding="utf-8"?>
<ds:datastoreItem xmlns:ds="http://schemas.openxmlformats.org/officeDocument/2006/customXml" ds:itemID="{FD5E8AA5-74E0-41C1-A64A-B1DC9B106975}">
  <ds:schemaRefs>
    <ds:schemaRef ds:uri="df854077-4bd2-4167-b49b-d5f280181f81"/>
    <ds:schemaRef ds:uri="e054908e-5c33-495d-b150-e6d21a5675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11634B8-1A34-4228-95C9-C24AE5A7A1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C2CDE5-1F69-4259-8D47-443DE3B4A0A4}">
  <ds:schemaRefs>
    <ds:schemaRef ds:uri="df854077-4bd2-4167-b49b-d5f280181f81"/>
    <ds:schemaRef ds:uri="e054908e-5c33-495d-b150-e6d21a56752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712</Words>
  <Application>Microsoft Office PowerPoint</Application>
  <PresentationFormat>Widescreen</PresentationFormat>
  <Paragraphs>221</Paragraphs>
  <Slides>53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Office-téma</vt:lpstr>
      <vt:lpstr>Galéria</vt:lpstr>
      <vt:lpstr>Kányádi Sándor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Tóth Tibor</dc:creator>
  <cp:lastModifiedBy>Dr. Tóth Alisa</cp:lastModifiedBy>
  <cp:revision>20</cp:revision>
  <dcterms:created xsi:type="dcterms:W3CDTF">2021-06-23T09:19:46Z</dcterms:created>
  <dcterms:modified xsi:type="dcterms:W3CDTF">2023-06-19T20:27:09Z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0x01010054469741D4048F46A642FF5EC3FB5FB4</vt:lpwstr>
  </property>
</Properties>
</file>